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8"/>
  </p:notesMasterIdLst>
  <p:handoutMasterIdLst>
    <p:handoutMasterId r:id="rId29"/>
  </p:handoutMasterIdLst>
  <p:sldIdLst>
    <p:sldId id="1565" r:id="rId4"/>
    <p:sldId id="1610" r:id="rId5"/>
    <p:sldId id="1370" r:id="rId6"/>
    <p:sldId id="1411" r:id="rId7"/>
    <p:sldId id="1612" r:id="rId8"/>
    <p:sldId id="1739" r:id="rId9"/>
    <p:sldId id="1754" r:id="rId10"/>
    <p:sldId id="1710" r:id="rId11"/>
    <p:sldId id="1764" r:id="rId12"/>
    <p:sldId id="1765" r:id="rId13"/>
    <p:sldId id="1766" r:id="rId14"/>
    <p:sldId id="1747" r:id="rId15"/>
    <p:sldId id="1755" r:id="rId16"/>
    <p:sldId id="1756" r:id="rId17"/>
    <p:sldId id="1757" r:id="rId18"/>
    <p:sldId id="1767" r:id="rId19"/>
    <p:sldId id="1758" r:id="rId20"/>
    <p:sldId id="1759" r:id="rId21"/>
    <p:sldId id="1760" r:id="rId22"/>
    <p:sldId id="1761" r:id="rId23"/>
    <p:sldId id="1762" r:id="rId24"/>
    <p:sldId id="1768" r:id="rId25"/>
    <p:sldId id="1769" r:id="rId26"/>
    <p:sldId id="1045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99"/>
    <a:srgbClr val="FFCCFF"/>
    <a:srgbClr val="0000FF"/>
    <a:srgbClr val="FF00FF"/>
    <a:srgbClr val="9900CC"/>
    <a:srgbClr val="00CC00"/>
    <a:srgbClr val="FFFFFF"/>
    <a:srgbClr val="FF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564" autoAdjust="0"/>
    <p:restoredTop sz="94677" autoAdjust="0"/>
  </p:normalViewPr>
  <p:slideViewPr>
    <p:cSldViewPr>
      <p:cViewPr varScale="1">
        <p:scale>
          <a:sx n="63" d="100"/>
          <a:sy n="63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基督普世君王節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誰是君王？</a:t>
            </a:r>
            <a:endParaRPr lang="en-US" altLang="zh-TW" sz="4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撒下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5:1-3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哥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1:12-20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23:35-43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F32E8EA4-E6AC-47AD-B8B3-8E7EA38A7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天主樂意叫整個的圓滿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居住在耶穌內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並藉著他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使萬有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都與自己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重歸於好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因著他十字架的血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立定了和平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耶穌是整個的圓滿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是真善牧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為羊捨生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目的不是死亡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而是生命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天地人和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的生命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重歸於好並定立和平的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天國境界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萬有重歸於好就是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修補一切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的裂痕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治癒一切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的創傷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放下一切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的隔閡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523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F32E8EA4-E6AC-47AD-B8B3-8E7EA38A7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我們是罪有應得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但這個人從未做過什麼不正當的事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隨後說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當你來為王時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請你紀念我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耶穌給他說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我實在告訴你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今天你就要與我一同在樂園裡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我們是罪有應得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誰不是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為何定他人罪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為什麼右盜會相信一個垂死的人是王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在極端困難中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你相信禍兮福之所倚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福兮禍之所伏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因而完全信賴天主的安排遠勝過我們自己的精打細算嗎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lang="zh-HK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(P)" panose="020B0500000000000000" pitchFamily="34" charset="-120"/>
              </a:rPr>
              <a:t>教區神父週年退省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(P)" panose="020B0500000000000000" pitchFamily="34" charset="-120"/>
              </a:rPr>
              <a:t>在神師周守仁主教啟發下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(P)" panose="020B0500000000000000" pitchFamily="34" charset="-120"/>
              </a:rPr>
              <a:t>並在祈禱中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  <a:r>
              <a:rPr lang="zh-HK" altLang="en-US" sz="4000" dirty="0">
                <a:ea typeface="華康儷中黑(P)" panose="020B0500000000000000" pitchFamily="34" charset="-120"/>
              </a:rPr>
              <a:t>我寫下了這些</a:t>
            </a:r>
            <a:r>
              <a:rPr lang="zh-TW" altLang="en-US" sz="4000" dirty="0">
                <a:ea typeface="華康儷中黑(P)" panose="020B0500000000000000" pitchFamily="34" charset="-120"/>
              </a:rPr>
              <a:t>反省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000" spc="300" dirty="0">
                <a:highlight>
                  <a:srgbClr val="FFFF00"/>
                </a:highlight>
                <a:ea typeface="華康儷中黑(P)" panose="020B0500000000000000" pitchFamily="34" charset="-120"/>
              </a:rPr>
              <a:t>基督君王的譴責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During the annual retreat for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diocesan clergy and as inspired by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Rev Bishop Chow Sau Yan,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the Spiritual Director of the retreat,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I wrote the following reflections: </a:t>
            </a:r>
          </a:p>
          <a:p>
            <a:pPr>
              <a:spcBef>
                <a:spcPts val="0"/>
              </a:spcBef>
            </a:pPr>
            <a:r>
              <a:rPr lang="en-US" altLang="zh-HK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Rebuke by Christ the King</a:t>
            </a:r>
          </a:p>
        </p:txBody>
      </p:sp>
    </p:spTree>
    <p:extLst>
      <p:ext uri="{BB962C8B-B14F-4D97-AF65-F5344CB8AC3E}">
        <p14:creationId xmlns:p14="http://schemas.microsoft.com/office/powerpoint/2010/main" val="372616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400"/>
              </a:lnSpc>
              <a:spcBef>
                <a:spcPts val="0"/>
              </a:spcBef>
            </a:pPr>
            <a:r>
              <a:rPr lang="zh-HK" altLang="en-US" sz="4000" dirty="0">
                <a:ea typeface="華康儷中黑(P)" panose="020B0500000000000000" pitchFamily="34" charset="-120"/>
              </a:rPr>
              <a:t>我們說基督是</a:t>
            </a:r>
            <a:r>
              <a:rPr lang="zh-HK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我們的君王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400"/>
              </a:lnSpc>
              <a:spcBef>
                <a:spcPts val="0"/>
              </a:spcBef>
              <a:spcAft>
                <a:spcPts val="1200"/>
              </a:spcAft>
            </a:pPr>
            <a:r>
              <a:rPr lang="zh-HK" altLang="en-US" sz="4000" dirty="0">
                <a:ea typeface="華康儷中黑(P)" panose="020B0500000000000000" pitchFamily="34" charset="-120"/>
              </a:rPr>
              <a:t>但為什麼我們卻跪拜和蒲伏在各色各樣的權勢之下</a:t>
            </a:r>
            <a:r>
              <a:rPr lang="en-US" altLang="zh-HK" sz="4000" dirty="0">
                <a:ea typeface="華康儷中黑(P)" panose="020B0500000000000000" pitchFamily="34" charset="-120"/>
              </a:rPr>
              <a:t>? </a:t>
            </a:r>
            <a:r>
              <a:rPr lang="zh-HK" altLang="en-US" sz="4000" dirty="0">
                <a:ea typeface="華康儷中黑(P)" panose="020B0500000000000000" pitchFamily="34" charset="-120"/>
              </a:rPr>
              <a:t>基督還有很多話要問我們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  <a:r>
              <a:rPr lang="zh-HK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我們敢不敢回答</a:t>
            </a:r>
            <a:r>
              <a:rPr lang="en-US" altLang="zh-HK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?</a:t>
            </a:r>
            <a:endParaRPr lang="zh-HK" altLang="en-US" sz="4000" dirty="0">
              <a:highlight>
                <a:srgbClr val="FFFF00"/>
              </a:highlight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We say Christ is our </a:t>
            </a:r>
            <a:r>
              <a:rPr lang="en-US" altLang="zh-HK" sz="4000" b="1" dirty="0">
                <a:solidFill>
                  <a:srgbClr val="FF0000"/>
                </a:solidFill>
                <a:ea typeface="華康儷中黑(P)" panose="020B0500000000000000" pitchFamily="34" charset="-120"/>
              </a:rPr>
              <a:t>King</a:t>
            </a:r>
            <a:r>
              <a:rPr lang="en-US" altLang="zh-HK" sz="40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yet why do we kneel and prostrate before countries or man of might and means? Jesus has many questions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for us, but </a:t>
            </a:r>
            <a:r>
              <a:rPr lang="en-US" altLang="zh-HK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dare we to answer them?</a:t>
            </a:r>
          </a:p>
        </p:txBody>
      </p:sp>
    </p:spTree>
    <p:extLst>
      <p:ext uri="{BB962C8B-B14F-4D97-AF65-F5344CB8AC3E}">
        <p14:creationId xmlns:p14="http://schemas.microsoft.com/office/powerpoint/2010/main" val="294131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6400"/>
              </a:lnSpc>
              <a:spcBef>
                <a:spcPts val="0"/>
              </a:spcBef>
              <a:spcAft>
                <a:spcPts val="600"/>
              </a:spcAft>
            </a:pPr>
            <a:r>
              <a:rPr lang="zh-HK" altLang="en-US" sz="4800" dirty="0">
                <a:ea typeface="華康儷中黑(P)" panose="020B0500000000000000" pitchFamily="34" charset="-120"/>
              </a:rPr>
              <a:t>你稱我為</a:t>
            </a:r>
            <a:r>
              <a:rPr lang="zh-HK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主</a:t>
            </a:r>
            <a:r>
              <a:rPr lang="en-US" altLang="zh-HK" sz="4800" dirty="0">
                <a:ea typeface="華康儷中黑(P)" panose="020B0500000000000000" pitchFamily="34" charset="-120"/>
              </a:rPr>
              <a:t>, </a:t>
            </a:r>
            <a:r>
              <a:rPr lang="zh-HK" altLang="en-US" sz="4800" dirty="0">
                <a:ea typeface="華康儷中黑(P)" panose="020B0500000000000000" pitchFamily="34" charset="-120"/>
              </a:rPr>
              <a:t>卻不服從我</a:t>
            </a:r>
            <a:r>
              <a:rPr lang="en-US" altLang="zh-HK" sz="4800" dirty="0">
                <a:ea typeface="華康儷中黑(P)" panose="020B0500000000000000" pitchFamily="34" charset="-120"/>
              </a:rPr>
              <a:t>; </a:t>
            </a:r>
          </a:p>
          <a:p>
            <a:pPr>
              <a:lnSpc>
                <a:spcPts val="6400"/>
              </a:lnSpc>
              <a:spcBef>
                <a:spcPts val="0"/>
              </a:spcBef>
              <a:spcAft>
                <a:spcPts val="2400"/>
              </a:spcAft>
            </a:pPr>
            <a:r>
              <a:rPr lang="zh-HK" altLang="en-US" sz="4800" dirty="0">
                <a:ea typeface="華康儷中黑(P)" panose="020B0500000000000000" pitchFamily="34" charset="-120"/>
              </a:rPr>
              <a:t>你說我是</a:t>
            </a:r>
            <a:r>
              <a:rPr lang="zh-HK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道路</a:t>
            </a:r>
            <a:r>
              <a:rPr lang="en-US" altLang="zh-HK" sz="4800" dirty="0">
                <a:ea typeface="華康儷中黑(P)" panose="020B0500000000000000" pitchFamily="34" charset="-120"/>
              </a:rPr>
              <a:t>, </a:t>
            </a:r>
            <a:r>
              <a:rPr lang="zh-HK" altLang="en-US" sz="4800" dirty="0">
                <a:ea typeface="華康儷中黑(P)" panose="020B0500000000000000" pitchFamily="34" charset="-120"/>
              </a:rPr>
              <a:t>卻不走向我</a:t>
            </a:r>
            <a:r>
              <a:rPr lang="en-US" altLang="zh-HK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You call me Lord</a:t>
            </a:r>
            <a:r>
              <a:rPr lang="en-US" altLang="zh-HK" sz="48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HK" sz="4800" dirty="0">
                <a:ea typeface="華康儷中黑(P)" panose="020B0500000000000000" pitchFamily="34" charset="-120"/>
              </a:rPr>
              <a:t>but you refuse to obey me; </a:t>
            </a:r>
          </a:p>
          <a:p>
            <a:pPr>
              <a:spcBef>
                <a:spcPts val="0"/>
              </a:spcBef>
            </a:pPr>
            <a:r>
              <a:rPr lang="en-US" altLang="zh-HK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you say I am the way</a:t>
            </a:r>
            <a:r>
              <a:rPr lang="en-US" altLang="zh-HK" sz="48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HK" sz="4800" dirty="0">
                <a:ea typeface="華康儷中黑(P)" panose="020B0500000000000000" pitchFamily="34" charset="-120"/>
              </a:rPr>
              <a:t>yet you refuse to come to me.</a:t>
            </a:r>
          </a:p>
          <a:p>
            <a:pPr>
              <a:spcBef>
                <a:spcPts val="0"/>
              </a:spcBef>
            </a:pPr>
            <a:endParaRPr lang="zh-HK" altLang="en-US" sz="44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084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HK" altLang="en-US" sz="4400" spc="300" dirty="0">
                <a:ea typeface="華康儷中黑(P)" panose="020B0500000000000000" pitchFamily="34" charset="-120"/>
              </a:rPr>
              <a:t>你說我是</a:t>
            </a:r>
            <a:r>
              <a:rPr lang="zh-HK" altLang="en-US" sz="44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師傅</a:t>
            </a:r>
            <a:r>
              <a:rPr lang="en-US" altLang="zh-HK" sz="4400" spc="300" dirty="0">
                <a:ea typeface="華康儷中黑(P)" panose="020B0500000000000000" pitchFamily="34" charset="-120"/>
              </a:rPr>
              <a:t>, </a:t>
            </a:r>
            <a:r>
              <a:rPr lang="zh-HK" altLang="en-US" sz="4400" spc="300" dirty="0">
                <a:ea typeface="華康儷中黑(P)" panose="020B0500000000000000" pitchFamily="34" charset="-120"/>
              </a:rPr>
              <a:t>卻不效法我</a:t>
            </a:r>
            <a:r>
              <a:rPr lang="en-US" altLang="zh-HK" sz="4400" spc="300" dirty="0">
                <a:ea typeface="華康儷中黑(P)" panose="020B0500000000000000" pitchFamily="34" charset="-120"/>
              </a:rPr>
              <a:t>;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HK" altLang="en-US" sz="4400" spc="300" dirty="0">
                <a:ea typeface="華康儷中黑(P)" panose="020B0500000000000000" pitchFamily="34" charset="-120"/>
              </a:rPr>
              <a:t>你說我是</a:t>
            </a:r>
            <a:r>
              <a:rPr lang="zh-HK" altLang="en-US" sz="44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全能的</a:t>
            </a:r>
            <a:r>
              <a:rPr lang="en-US" altLang="zh-HK" sz="4400" spc="300" dirty="0">
                <a:ea typeface="華康儷中黑(P)" panose="020B0500000000000000" pitchFamily="34" charset="-120"/>
              </a:rPr>
              <a:t>, </a:t>
            </a:r>
            <a:r>
              <a:rPr lang="zh-HK" altLang="en-US" sz="4400" spc="300" dirty="0">
                <a:ea typeface="華康儷中黑(P)" panose="020B0500000000000000" pitchFamily="34" charset="-120"/>
              </a:rPr>
              <a:t>卻不信靠我</a:t>
            </a:r>
            <a:r>
              <a:rPr lang="en-US" altLang="zh-HK" sz="4400" spc="3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 say I am the Master</a:t>
            </a:r>
            <a:r>
              <a:rPr lang="en-US" altLang="zh-HK" sz="44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HK" sz="4400" dirty="0">
                <a:ea typeface="華康儷中黑(P)" panose="020B0500000000000000" pitchFamily="34" charset="-120"/>
              </a:rPr>
              <a:t>but you decline to follow me;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 say I am almighty</a:t>
            </a:r>
            <a:r>
              <a:rPr lang="en-US" altLang="zh-HK" sz="44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(P)" panose="020B0500000000000000" pitchFamily="34" charset="-120"/>
              </a:rPr>
              <a:t>yet you refuse 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(P)" panose="020B0500000000000000" pitchFamily="34" charset="-120"/>
              </a:rPr>
              <a:t>to place your trust in me</a:t>
            </a:r>
          </a:p>
          <a:p>
            <a:pPr>
              <a:spcBef>
                <a:spcPts val="0"/>
              </a:spcBef>
            </a:pPr>
            <a:endParaRPr lang="en-US" altLang="zh-HK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endParaRPr lang="zh-HK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21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HK" altLang="en-US" sz="4400" spc="300" dirty="0">
                <a:ea typeface="華康儷中黑(P)" panose="020B0500000000000000" pitchFamily="34" charset="-120"/>
              </a:rPr>
              <a:t>你說我是</a:t>
            </a:r>
            <a:r>
              <a:rPr lang="zh-HK" altLang="en-US" sz="44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真理</a:t>
            </a:r>
            <a:r>
              <a:rPr lang="en-US" altLang="zh-HK" sz="4400" spc="300" dirty="0">
                <a:ea typeface="華康儷中黑(P)" panose="020B0500000000000000" pitchFamily="34" charset="-120"/>
              </a:rPr>
              <a:t>,</a:t>
            </a:r>
            <a:r>
              <a:rPr lang="zh-HK" altLang="en-US" sz="4400" spc="300" dirty="0">
                <a:ea typeface="華康儷中黑(P)" panose="020B0500000000000000" pitchFamily="34" charset="-120"/>
              </a:rPr>
              <a:t>卻不學習我</a:t>
            </a:r>
            <a:r>
              <a:rPr lang="en-US" altLang="zh-HK" sz="4400" spc="300" dirty="0">
                <a:ea typeface="華康儷中黑(P)" panose="020B0500000000000000" pitchFamily="34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zh-HK" altLang="en-US" sz="4400" spc="300" dirty="0">
                <a:ea typeface="華康儷中黑(P)" panose="020B0500000000000000" pitchFamily="34" charset="-120"/>
              </a:rPr>
              <a:t>你說</a:t>
            </a:r>
            <a:r>
              <a:rPr lang="zh-HK" altLang="en-US" sz="44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欽崇</a:t>
            </a:r>
            <a:r>
              <a:rPr lang="zh-HK" altLang="en-US" sz="4400" spc="300" dirty="0">
                <a:ea typeface="華康儷中黑(P)" panose="020B0500000000000000" pitchFamily="34" charset="-120"/>
              </a:rPr>
              <a:t>我</a:t>
            </a:r>
            <a:r>
              <a:rPr lang="en-US" altLang="zh-HK" sz="4400" spc="300" dirty="0">
                <a:ea typeface="華康儷中黑(P)" panose="020B0500000000000000" pitchFamily="34" charset="-120"/>
              </a:rPr>
              <a:t>,</a:t>
            </a:r>
            <a:r>
              <a:rPr lang="zh-HK" altLang="en-US" sz="4400" spc="300" dirty="0">
                <a:ea typeface="華康儷中黑(P)" panose="020B0500000000000000" pitchFamily="34" charset="-120"/>
              </a:rPr>
              <a:t>卻朝拜「瑪門」</a:t>
            </a:r>
            <a:endParaRPr lang="en-US" altLang="zh-HK" sz="4400" spc="3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HK" altLang="en-US" sz="4400" spc="300" dirty="0">
                <a:ea typeface="華康儷中黑(P)" panose="020B0500000000000000" pitchFamily="34" charset="-120"/>
              </a:rPr>
              <a:t>那</a:t>
            </a:r>
            <a:r>
              <a:rPr lang="zh-TW" altLang="en-US" sz="4400" spc="300" dirty="0">
                <a:ea typeface="華康儷中黑(P)" panose="020B0500000000000000" pitchFamily="34" charset="-120"/>
              </a:rPr>
              <a:t>等同</a:t>
            </a:r>
            <a:r>
              <a:rPr lang="zh-HK" altLang="en-US" sz="4400" spc="300" dirty="0">
                <a:ea typeface="華康儷中黑(P)" panose="020B0500000000000000" pitchFamily="34" charset="-120"/>
              </a:rPr>
              <a:t>神一般的金錢</a:t>
            </a:r>
            <a:r>
              <a:rPr lang="en-US" altLang="zh-HK" sz="4400" spc="3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 say I am the Truth</a:t>
            </a:r>
            <a:r>
              <a:rPr lang="en-US" altLang="zh-HK" sz="44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HK" sz="4400" dirty="0">
                <a:ea typeface="華康儷中黑(P)" panose="020B0500000000000000" pitchFamily="34" charset="-120"/>
              </a:rPr>
              <a:t>but you do not learn from me; 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 say you worship me</a:t>
            </a:r>
            <a:r>
              <a:rPr lang="en-US" altLang="zh-HK" sz="44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(P)" panose="020B0500000000000000" pitchFamily="34" charset="-120"/>
              </a:rPr>
              <a:t>yet you make mammon (</a:t>
            </a:r>
            <a:r>
              <a:rPr lang="en-US" altLang="zh-HK" sz="4400" spc="-150" dirty="0">
                <a:ea typeface="華康儷中黑(P)" panose="020B0500000000000000" pitchFamily="34" charset="-120"/>
              </a:rPr>
              <a:t>money</a:t>
            </a:r>
            <a:r>
              <a:rPr lang="en-US" altLang="zh-HK" sz="4400" dirty="0">
                <a:ea typeface="華康儷中黑(P)" panose="020B0500000000000000" pitchFamily="34" charset="-120"/>
              </a:rPr>
              <a:t>) 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(P)" panose="020B0500000000000000" pitchFamily="34" charset="-120"/>
              </a:rPr>
              <a:t>the object of your worship. </a:t>
            </a:r>
            <a:r>
              <a:rPr lang="en-US" altLang="zh-HK" dirty="0">
                <a:ea typeface="華康儷中黑(P)" panose="020B0500000000000000" pitchFamily="34" charset="-120"/>
              </a:rPr>
              <a:t>(Mt 6:24)</a:t>
            </a:r>
          </a:p>
          <a:p>
            <a:pPr>
              <a:spcBef>
                <a:spcPts val="0"/>
              </a:spcBef>
            </a:pPr>
            <a:endParaRPr lang="zh-HK" altLang="en-US" sz="44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2241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4000" dirty="0">
                <a:ea typeface="華康儷中黑(P)" panose="020B0500000000000000" pitchFamily="34" charset="-120"/>
              </a:rPr>
              <a:t>你稱我</a:t>
            </a:r>
            <a:r>
              <a:rPr lang="zh-HK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造物主</a:t>
            </a:r>
            <a:r>
              <a:rPr lang="en-US" altLang="zh-HK" sz="4000" dirty="0">
                <a:ea typeface="華康儷中黑(P)" panose="020B0500000000000000" pitchFamily="34" charset="-120"/>
              </a:rPr>
              <a:t>, </a:t>
            </a:r>
            <a:r>
              <a:rPr lang="zh-HK" altLang="en-US" sz="4000" dirty="0">
                <a:ea typeface="華康儷中黑(P)" panose="020B0500000000000000" pitchFamily="34" charset="-120"/>
              </a:rPr>
              <a:t>卻污染我造的大地</a:t>
            </a:r>
            <a:r>
              <a:rPr lang="en-US" altLang="zh-HK" sz="4000" dirty="0">
                <a:ea typeface="華康儷中黑(P)" panose="020B0500000000000000" pitchFamily="34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(P)" panose="020B0500000000000000" pitchFamily="34" charset="-120"/>
              </a:rPr>
              <a:t>你稱我為</a:t>
            </a:r>
            <a:r>
              <a:rPr lang="zh-HK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朋友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4000" dirty="0">
                <a:ea typeface="華康儷中黑(P)" panose="020B0500000000000000" pitchFamily="34" charset="-120"/>
              </a:rPr>
              <a:t>卻不了解我多麼渴望全人類都是一家人</a:t>
            </a:r>
            <a:endParaRPr lang="en-US" altLang="zh-HK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 call me the Creator</a:t>
            </a:r>
            <a:r>
              <a:rPr lang="en-US" altLang="zh-HK" sz="4000" dirty="0">
                <a:ea typeface="華康儷中黑(P)" panose="020B0500000000000000" pitchFamily="34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but you contaminate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the earth I created; </a:t>
            </a:r>
          </a:p>
          <a:p>
            <a:pPr>
              <a:spcBef>
                <a:spcPts val="1200"/>
              </a:spcBef>
            </a:pPr>
            <a:r>
              <a:rPr lang="en-US" altLang="zh-HK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 call me friend</a:t>
            </a:r>
            <a:r>
              <a:rPr lang="en-US" altLang="zh-HK" sz="40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HK" sz="4000" spc="-100" dirty="0">
                <a:ea typeface="華康儷中黑(P)" panose="020B0500000000000000" pitchFamily="34" charset="-120"/>
              </a:rPr>
              <a:t>yet you fail to understand how I yearn for </a:t>
            </a:r>
          </a:p>
          <a:p>
            <a:pPr>
              <a:spcBef>
                <a:spcPts val="0"/>
              </a:spcBef>
            </a:pPr>
            <a:r>
              <a:rPr lang="en-US" altLang="zh-HK" sz="4000" spc="-100" dirty="0">
                <a:ea typeface="華康儷中黑(P)" panose="020B0500000000000000" pitchFamily="34" charset="-120"/>
              </a:rPr>
              <a:t>a world unified and united like a </a:t>
            </a:r>
            <a:r>
              <a:rPr lang="en-US" altLang="zh-HK" sz="4000" b="1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family</a:t>
            </a:r>
            <a:r>
              <a:rPr lang="en-US" altLang="zh-HK" sz="4000" spc="-1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HK" altLang="en-US" sz="4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453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400" dirty="0">
                <a:ea typeface="華康儷中黑(P)" panose="020B0500000000000000" pitchFamily="34" charset="-120"/>
              </a:rPr>
              <a:t>你追求</a:t>
            </a:r>
            <a:r>
              <a:rPr lang="zh-HK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自由</a:t>
            </a:r>
            <a:r>
              <a:rPr lang="en-US" altLang="zh-HK" sz="44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4400" dirty="0">
                <a:ea typeface="華康儷中黑(P)" panose="020B0500000000000000" pitchFamily="34" charset="-120"/>
              </a:rPr>
              <a:t>但卻不尊重別人的自由</a:t>
            </a:r>
            <a:r>
              <a:rPr lang="en-US" altLang="zh-HK" sz="4400" dirty="0">
                <a:ea typeface="華康儷中黑(P)" panose="020B0500000000000000" pitchFamily="34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zh-HK" altLang="en-US" sz="4400" dirty="0">
                <a:ea typeface="華康儷中黑(P)" panose="020B0500000000000000" pitchFamily="34" charset="-120"/>
              </a:rPr>
              <a:t>連你自己的自由</a:t>
            </a:r>
            <a:r>
              <a:rPr lang="en-US" altLang="zh-HK" sz="4400" dirty="0">
                <a:ea typeface="華康儷中黑(P)" panose="020B0500000000000000" pitchFamily="34" charset="-120"/>
              </a:rPr>
              <a:t>,</a:t>
            </a:r>
            <a:r>
              <a:rPr lang="zh-HK" altLang="en-US" sz="4400" dirty="0">
                <a:ea typeface="華康儷中黑(P)" panose="020B0500000000000000" pitchFamily="34" charset="-120"/>
              </a:rPr>
              <a:t>你都交託在</a:t>
            </a:r>
            <a:endParaRPr lang="en-US" altLang="zh-HK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4400" dirty="0">
                <a:ea typeface="華康儷中黑(P)" panose="020B0500000000000000" pitchFamily="34" charset="-120"/>
              </a:rPr>
              <a:t>控制傳媒的強人手中</a:t>
            </a:r>
            <a:r>
              <a:rPr lang="en-US" altLang="zh-HK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 pursue freedom</a:t>
            </a:r>
            <a:r>
              <a:rPr lang="en-US" altLang="zh-HK" sz="44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(P)" panose="020B0500000000000000" pitchFamily="34" charset="-120"/>
              </a:rPr>
              <a:t>but you do not respect the freedom of others, worse, you surrender even your own freedom to the dictates of a </a:t>
            </a:r>
            <a:r>
              <a:rPr lang="en-US" altLang="zh-HK" sz="4400" dirty="0" err="1">
                <a:ea typeface="華康儷中黑(P)" panose="020B0500000000000000" pitchFamily="34" charset="-120"/>
              </a:rPr>
              <a:t>wilful</a:t>
            </a:r>
            <a:r>
              <a:rPr lang="en-US" altLang="zh-HK" sz="4400" dirty="0">
                <a:ea typeface="華康儷中黑(P)" panose="020B0500000000000000" pitchFamily="34" charset="-120"/>
              </a:rPr>
              <a:t> media.</a:t>
            </a:r>
          </a:p>
          <a:p>
            <a:pPr>
              <a:spcBef>
                <a:spcPts val="0"/>
              </a:spcBef>
            </a:pPr>
            <a:endParaRPr lang="zh-HK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69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HK" altLang="en-US" sz="4000" dirty="0">
                <a:ea typeface="華康儷中黑(P)" panose="020B0500000000000000" pitchFamily="34" charset="-120"/>
              </a:rPr>
              <a:t>你追求的</a:t>
            </a:r>
            <a:r>
              <a:rPr lang="zh-HK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民主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但</a:t>
            </a:r>
            <a:r>
              <a:rPr lang="zh-HK" altLang="en-US" sz="4000" dirty="0">
                <a:ea typeface="華康儷中黑(P)" panose="020B0500000000000000" pitchFamily="34" charset="-120"/>
              </a:rPr>
              <a:t>只有少數人在作主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HK" altLang="en-US" sz="4000" dirty="0">
                <a:ea typeface="華康儷中黑(P)" panose="020B0500000000000000" pitchFamily="34" charset="-120"/>
              </a:rPr>
              <a:t>你也欽崇他們在我之上</a:t>
            </a:r>
            <a:r>
              <a:rPr lang="en-US" altLang="zh-HK" sz="4000" dirty="0">
                <a:ea typeface="華康儷中黑(P)" panose="020B0500000000000000" pitchFamily="34" charset="-120"/>
              </a:rPr>
              <a:t>; 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HK" altLang="en-US" sz="4000" dirty="0">
                <a:ea typeface="華康儷中黑(P)" panose="020B0500000000000000" pitchFamily="34" charset="-120"/>
              </a:rPr>
              <a:t>你把我的教訓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  <a:r>
              <a:rPr lang="zh-HK" altLang="en-US" sz="4000" dirty="0">
                <a:ea typeface="華康儷中黑(P)" panose="020B0500000000000000" pitchFamily="34" charset="-120"/>
              </a:rPr>
              <a:t>都放在政治霸權之下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 pursue a democracy </a:t>
            </a:r>
            <a:r>
              <a:rPr lang="en-US" altLang="zh-HK" sz="4000" dirty="0">
                <a:ea typeface="華康儷中黑(P)" panose="020B0500000000000000" pitchFamily="34" charset="-120"/>
              </a:rPr>
              <a:t>that gives few the right of owning power; you worship them more than you do me;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you leave my teachings at the altar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(P)" panose="020B0500000000000000" pitchFamily="34" charset="-120"/>
              </a:rPr>
              <a:t>of </a:t>
            </a:r>
            <a:r>
              <a:rPr lang="en-US" altLang="zh-HK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political hegemony</a:t>
            </a:r>
            <a:r>
              <a:rPr lang="en-US" altLang="zh-HK" sz="40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80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08504" cy="6885384"/>
          </a:xfrm>
        </p:spPr>
        <p:txBody>
          <a:bodyPr/>
          <a:lstStyle/>
          <a:p>
            <a:pPr marL="0" indent="0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恭讀撒慕爾紀下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5:1-3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以色列各支派，聚集到赫貝龍，來見達味，說：「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看，我們都是你的骨肉。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以前，連撒烏耳作我們君王時，也是你率領以色列出入戰場。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上主曾對你說過：你應牧養我的百姓以色列，作以色列的領袖。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lv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隨後，以色列所有長老，都到赫貝龍，來見君王。達味君王就在赫貝龍，當上主的面，同他們立了盟約；他們便給達味傅油，立他為以色列王。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17917" y="6191190"/>
            <a:ext cx="19442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1/1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HK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你稱我為父</a:t>
            </a:r>
            <a:r>
              <a:rPr lang="en-US" altLang="zh-HK" sz="4400" dirty="0">
                <a:ea typeface="華康儷中黑(P)" panose="020B0500000000000000" pitchFamily="34" charset="-120"/>
              </a:rPr>
              <a:t>,</a:t>
            </a:r>
            <a:r>
              <a:rPr lang="zh-HK" altLang="en-US" sz="4400" dirty="0">
                <a:ea typeface="華康儷中黑(P)" panose="020B0500000000000000" pitchFamily="34" charset="-120"/>
              </a:rPr>
              <a:t>卻不把我的其他孩子</a:t>
            </a:r>
            <a:endParaRPr lang="en-US" altLang="zh-HK" sz="4400" dirty="0">
              <a:ea typeface="華康儷中黑(P)" panose="020B0500000000000000" pitchFamily="34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HK" altLang="en-US" sz="4400" dirty="0">
                <a:ea typeface="華康儷中黑(P)" panose="020B0500000000000000" pitchFamily="34" charset="-120"/>
              </a:rPr>
              <a:t>當作你的兄弟姊妹</a:t>
            </a:r>
            <a:r>
              <a:rPr lang="en-US" altLang="zh-HK" sz="4400" dirty="0">
                <a:ea typeface="華康儷中黑(P)" panose="020B0500000000000000" pitchFamily="34" charset="-120"/>
              </a:rPr>
              <a:t>;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HK" altLang="en-US" sz="4400" dirty="0">
                <a:ea typeface="華康儷中黑(P)" panose="020B0500000000000000" pitchFamily="34" charset="-120"/>
              </a:rPr>
              <a:t>天主經</a:t>
            </a:r>
            <a:r>
              <a:rPr lang="en-US" altLang="zh-HK" dirty="0">
                <a:ea typeface="華康儷中黑(P)" panose="020B0500000000000000" pitchFamily="34" charset="-120"/>
              </a:rPr>
              <a:t>(</a:t>
            </a:r>
            <a:r>
              <a:rPr lang="zh-HK" altLang="en-US" dirty="0">
                <a:ea typeface="華康儷中黑(P)" panose="020B0500000000000000" pitchFamily="34" charset="-120"/>
              </a:rPr>
              <a:t>天國的禱詞</a:t>
            </a:r>
            <a:r>
              <a:rPr lang="en-US" altLang="zh-HK" dirty="0">
                <a:ea typeface="華康儷中黑(P)" panose="020B0500000000000000" pitchFamily="34" charset="-120"/>
              </a:rPr>
              <a:t>) </a:t>
            </a:r>
            <a:r>
              <a:rPr lang="zh-HK" altLang="en-US" sz="4400" dirty="0">
                <a:ea typeface="華康儷中黑(P)" panose="020B0500000000000000" pitchFamily="34" charset="-120"/>
              </a:rPr>
              <a:t>唸了千千遍</a:t>
            </a:r>
            <a:r>
              <a:rPr lang="en-US" altLang="zh-HK" sz="44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HK" altLang="en-US" sz="4400" dirty="0">
                <a:ea typeface="華康儷中黑(P)" panose="020B0500000000000000" pitchFamily="34" charset="-120"/>
              </a:rPr>
              <a:t>你從來都沒有改變</a:t>
            </a:r>
            <a:r>
              <a:rPr lang="en-US" altLang="zh-HK" sz="44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HK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 call me </a:t>
            </a:r>
            <a:r>
              <a:rPr lang="en-US" altLang="zh-HK" sz="4400" b="1" dirty="0">
                <a:highlight>
                  <a:srgbClr val="FFFF00"/>
                </a:highlight>
                <a:ea typeface="華康儷中黑(P)" panose="020B0500000000000000" pitchFamily="34" charset="-120"/>
              </a:rPr>
              <a:t>Father</a:t>
            </a:r>
            <a:r>
              <a:rPr lang="en-US" altLang="zh-HK" sz="4400" dirty="0">
                <a:ea typeface="華康儷中黑(P)" panose="020B0500000000000000" pitchFamily="34" charset="-120"/>
              </a:rPr>
              <a:t>, but you do not treat my other children as brothers and sisters; you recite the Lord’s prayer a thousand times, but you have never amended your ways.</a:t>
            </a:r>
          </a:p>
          <a:p>
            <a:pPr>
              <a:spcBef>
                <a:spcPts val="0"/>
              </a:spcBef>
            </a:pPr>
            <a:endParaRPr lang="zh-HK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9309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HK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天國</a:t>
            </a:r>
            <a:r>
              <a:rPr lang="zh-HK" altLang="en-US" sz="4000" dirty="0">
                <a:ea typeface="華康儷中黑(P)" panose="020B0500000000000000" pitchFamily="34" charset="-120"/>
              </a:rPr>
              <a:t>本來就應奉我為王</a:t>
            </a:r>
            <a:r>
              <a:rPr lang="en-US" altLang="zh-HK" sz="4000" dirty="0">
                <a:ea typeface="華康儷中黑(P)" panose="020B0500000000000000" pitchFamily="34" charset="-120"/>
              </a:rPr>
              <a:t>.</a:t>
            </a:r>
            <a:r>
              <a:rPr lang="zh-HK" altLang="en-US" sz="4000" dirty="0">
                <a:ea typeface="華康儷中黑(P)" panose="020B0500000000000000" pitchFamily="34" charset="-120"/>
              </a:rPr>
              <a:t>但</a:t>
            </a:r>
            <a:r>
              <a:rPr lang="zh-HK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我沒有土地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  <a:r>
              <a:rPr lang="zh-HK" altLang="en-US" sz="4000" dirty="0">
                <a:ea typeface="華康儷中黑(P)" panose="020B0500000000000000" pitchFamily="34" charset="-120"/>
              </a:rPr>
              <a:t>它們都被強人霸佔了</a:t>
            </a:r>
            <a:r>
              <a:rPr lang="en-US" altLang="zh-HK" sz="4000" dirty="0">
                <a:ea typeface="華康儷中黑(P)" panose="020B0500000000000000" pitchFamily="34" charset="-120"/>
              </a:rPr>
              <a:t>; </a:t>
            </a:r>
            <a:r>
              <a:rPr lang="zh-HK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我沒有人民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  <a:r>
              <a:rPr lang="zh-HK" altLang="en-US" sz="4000" dirty="0">
                <a:ea typeface="華康儷中黑(P)" panose="020B0500000000000000" pitchFamily="34" charset="-120"/>
              </a:rPr>
              <a:t>他們都不把我放在眼內</a:t>
            </a:r>
            <a:r>
              <a:rPr lang="en-US" altLang="zh-HK" sz="4000" dirty="0">
                <a:ea typeface="華康儷中黑(P)" panose="020B0500000000000000" pitchFamily="34" charset="-120"/>
              </a:rPr>
              <a:t>; </a:t>
            </a:r>
            <a:r>
              <a:rPr lang="zh-HK" altLang="en-US" sz="4000" dirty="0">
                <a:ea typeface="華康儷中黑(P)" panose="020B0500000000000000" pitchFamily="34" charset="-120"/>
              </a:rPr>
              <a:t>他們不聽我的話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4000" dirty="0">
                <a:ea typeface="華康儷中黑(P)" panose="020B0500000000000000" pitchFamily="34" charset="-120"/>
              </a:rPr>
              <a:t>只知道</a:t>
            </a:r>
            <a:r>
              <a:rPr lang="zh-HK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拉幫結派</a:t>
            </a:r>
            <a:r>
              <a:rPr lang="en-US" altLang="zh-HK" sz="4000" dirty="0">
                <a:ea typeface="華康儷中黑(P)" panose="020B0500000000000000" pitchFamily="34" charset="-120"/>
              </a:rPr>
              <a:t>,</a:t>
            </a:r>
            <a:r>
              <a:rPr lang="zh-HK" altLang="en-US" sz="4000" dirty="0">
                <a:ea typeface="華康儷中黑(P)" panose="020B0500000000000000" pitchFamily="34" charset="-120"/>
              </a:rPr>
              <a:t>共享搶奪回來的富貴</a:t>
            </a:r>
            <a:r>
              <a:rPr lang="en-US" altLang="zh-HK" sz="40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HK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I am the King of the Heavenly Kingdom,</a:t>
            </a:r>
            <a:r>
              <a:rPr lang="en-US" altLang="zh-HK" sz="4000" dirty="0">
                <a:ea typeface="華康儷中黑(P)" panose="020B0500000000000000" pitchFamily="34" charset="-120"/>
              </a:rPr>
              <a:t> but I have no land for they were taken by the earthly power that be; I do not have my people for they hardly keep me in their hearts; they do not listen to me and </a:t>
            </a:r>
            <a:r>
              <a:rPr lang="en-US" altLang="zh-HK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they make blocs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HK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share the riches they loot.</a:t>
            </a:r>
          </a:p>
        </p:txBody>
      </p:sp>
    </p:spTree>
    <p:extLst>
      <p:ext uri="{BB962C8B-B14F-4D97-AF65-F5344CB8AC3E}">
        <p14:creationId xmlns:p14="http://schemas.microsoft.com/office/powerpoint/2010/main" val="1572158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400" dirty="0">
                <a:ea typeface="華康儷中黑(P)" panose="020B0500000000000000" pitchFamily="34" charset="-120"/>
              </a:rPr>
              <a:t>靈修第一年</a:t>
            </a:r>
            <a:r>
              <a:rPr lang="en-US" altLang="zh-HK" sz="4400" dirty="0">
                <a:ea typeface="華康儷中黑(P)" panose="020B0500000000000000" pitchFamily="34" charset="-120"/>
              </a:rPr>
              <a:t>,</a:t>
            </a:r>
            <a:r>
              <a:rPr lang="zh-HK" altLang="en-US" sz="4400" dirty="0">
                <a:ea typeface="華康儷中黑(P)" panose="020B0500000000000000" pitchFamily="34" charset="-120"/>
              </a:rPr>
              <a:t>你看到我在你</a:t>
            </a:r>
            <a:r>
              <a:rPr lang="zh-HK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眼前</a:t>
            </a:r>
            <a:r>
              <a:rPr lang="en-US" altLang="zh-HK" sz="44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HK" altLang="en-US" sz="4400" dirty="0">
                <a:ea typeface="華康儷中黑(P)" panose="020B0500000000000000" pitchFamily="34" charset="-120"/>
              </a:rPr>
              <a:t>靈修第二年</a:t>
            </a:r>
            <a:r>
              <a:rPr lang="en-US" altLang="zh-HK" sz="4400" dirty="0">
                <a:ea typeface="華康儷中黑(P)" panose="020B0500000000000000" pitchFamily="34" charset="-120"/>
              </a:rPr>
              <a:t>,</a:t>
            </a:r>
            <a:r>
              <a:rPr lang="zh-HK" altLang="en-US" sz="4400" dirty="0">
                <a:ea typeface="華康儷中黑(P)" panose="020B0500000000000000" pitchFamily="34" charset="-120"/>
              </a:rPr>
              <a:t>你看到我在</a:t>
            </a:r>
            <a:r>
              <a:rPr lang="zh-HK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聖殿</a:t>
            </a:r>
            <a:r>
              <a:rPr lang="en-US" altLang="zh-HK" sz="44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4400" dirty="0">
                <a:ea typeface="華康儷中黑(P)" panose="020B0500000000000000" pitchFamily="34" charset="-120"/>
              </a:rPr>
              <a:t>靈修第三年</a:t>
            </a:r>
            <a:r>
              <a:rPr lang="en-US" altLang="zh-HK" sz="4400" dirty="0">
                <a:ea typeface="華康儷中黑(P)" panose="020B0500000000000000" pitchFamily="34" charset="-120"/>
              </a:rPr>
              <a:t>,</a:t>
            </a:r>
            <a:r>
              <a:rPr lang="zh-HK" altLang="en-US" sz="4400" dirty="0">
                <a:ea typeface="華康儷中黑(P)" panose="020B0500000000000000" pitchFamily="34" charset="-120"/>
              </a:rPr>
              <a:t>你以為我在</a:t>
            </a:r>
            <a:r>
              <a:rPr lang="zh-HK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天外之天</a:t>
            </a:r>
            <a:r>
              <a:rPr lang="en-US" altLang="zh-HK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4400" dirty="0">
                <a:ea typeface="華康儷中黑(P)" panose="020B0500000000000000" pitchFamily="34" charset="-120"/>
              </a:rPr>
              <a:t>In the first year of spiritual formation, you see me </a:t>
            </a:r>
            <a:r>
              <a:rPr lang="en-US" altLang="zh-HK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in front of you</a:t>
            </a:r>
            <a:r>
              <a:rPr lang="en-US" altLang="zh-HK" sz="4400" dirty="0">
                <a:ea typeface="華康儷中黑(P)" panose="020B0500000000000000" pitchFamily="34" charset="-120"/>
              </a:rPr>
              <a:t>; in the second year, you see me </a:t>
            </a:r>
            <a:r>
              <a:rPr lang="en-US" altLang="zh-HK" sz="4400" dirty="0">
                <a:highlight>
                  <a:srgbClr val="FFCCFF"/>
                </a:highlight>
                <a:ea typeface="華康儷中黑(P)" panose="020B0500000000000000" pitchFamily="34" charset="-120"/>
              </a:rPr>
              <a:t>in the temple</a:t>
            </a:r>
            <a:r>
              <a:rPr lang="en-US" altLang="zh-HK" sz="4400" dirty="0">
                <a:ea typeface="華康儷中黑(P)" panose="020B0500000000000000" pitchFamily="34" charset="-120"/>
              </a:rPr>
              <a:t>; in the third year, I am </a:t>
            </a:r>
            <a:r>
              <a:rPr lang="en-US" altLang="zh-HK" sz="4400" dirty="0">
                <a:highlight>
                  <a:srgbClr val="99FF99"/>
                </a:highlight>
                <a:ea typeface="華康儷中黑(P)" panose="020B0500000000000000" pitchFamily="34" charset="-120"/>
              </a:rPr>
              <a:t>out of sight and out of mind </a:t>
            </a:r>
            <a:r>
              <a:rPr lang="en-US" altLang="zh-HK" sz="4400" dirty="0">
                <a:ea typeface="華康儷中黑(P)" panose="020B0500000000000000" pitchFamily="34" charset="-120"/>
              </a:rPr>
              <a:t>in some distant and heavenly places.</a:t>
            </a:r>
          </a:p>
        </p:txBody>
      </p:sp>
    </p:spTree>
    <p:extLst>
      <p:ext uri="{BB962C8B-B14F-4D97-AF65-F5344CB8AC3E}">
        <p14:creationId xmlns:p14="http://schemas.microsoft.com/office/powerpoint/2010/main" val="2555939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CA24497C-A17B-46BD-89AA-4D253D55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6200"/>
              </a:lnSpc>
              <a:spcBef>
                <a:spcPts val="0"/>
              </a:spcBef>
            </a:pPr>
            <a:r>
              <a:rPr lang="zh-HK" altLang="en-US" sz="4800" spc="300" dirty="0">
                <a:ea typeface="華康儷中黑(P)" panose="020B0500000000000000" pitchFamily="34" charset="-120"/>
              </a:rPr>
              <a:t>你在聖堂像</a:t>
            </a:r>
            <a:r>
              <a:rPr lang="zh-HK" altLang="en-US" sz="48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羔羊</a:t>
            </a:r>
            <a:r>
              <a:rPr lang="en-US" altLang="zh-HK" sz="4800" spc="3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zh-HK" altLang="en-US" sz="4800" spc="300" dirty="0">
                <a:ea typeface="華康儷中黑(P)" panose="020B0500000000000000" pitchFamily="34" charset="-120"/>
              </a:rPr>
              <a:t>一離開就變成</a:t>
            </a:r>
            <a:r>
              <a:rPr lang="zh-HK" altLang="en-US" sz="48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豺狼</a:t>
            </a:r>
            <a:r>
              <a:rPr lang="en-US" altLang="zh-HK" sz="4800" spc="300" dirty="0">
                <a:ea typeface="華康儷中黑(P)" panose="020B0500000000000000" pitchFamily="34" charset="-120"/>
              </a:rPr>
              <a:t>; </a:t>
            </a:r>
          </a:p>
          <a:p>
            <a:pPr>
              <a:lnSpc>
                <a:spcPts val="6200"/>
              </a:lnSpc>
              <a:spcBef>
                <a:spcPts val="0"/>
              </a:spcBef>
              <a:spcAft>
                <a:spcPts val="1200"/>
              </a:spcAft>
            </a:pPr>
            <a:r>
              <a:rPr lang="zh-HK" altLang="en-US" sz="4800" spc="300" dirty="0">
                <a:highlight>
                  <a:srgbClr val="FFFF00"/>
                </a:highlight>
                <a:ea typeface="華康儷中黑(P)" panose="020B0500000000000000" pitchFamily="34" charset="-120"/>
              </a:rPr>
              <a:t>你口頭恭敬我</a:t>
            </a:r>
            <a:r>
              <a:rPr lang="en-US" altLang="zh-HK" sz="4800" spc="300" dirty="0"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HK" altLang="en-US" sz="4800" spc="300" dirty="0">
                <a:highlight>
                  <a:srgbClr val="FFFF00"/>
                </a:highlight>
                <a:ea typeface="華康儷中黑(P)" panose="020B0500000000000000" pitchFamily="34" charset="-120"/>
              </a:rPr>
              <a:t>心卻遠離我</a:t>
            </a:r>
            <a:r>
              <a:rPr lang="en-US" altLang="zh-HK" sz="4800" spc="3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HK" sz="4800" dirty="0">
                <a:ea typeface="華康儷中黑(P)" panose="020B0500000000000000" pitchFamily="34" charset="-120"/>
              </a:rPr>
              <a:t>Inside of the church, you act like a </a:t>
            </a:r>
            <a:r>
              <a:rPr lang="en-US" altLang="zh-HK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lamb</a:t>
            </a:r>
            <a:r>
              <a:rPr lang="en-US" altLang="zh-HK" sz="4800" dirty="0">
                <a:ea typeface="華康儷中黑(P)" panose="020B0500000000000000" pitchFamily="34" charset="-120"/>
              </a:rPr>
              <a:t>, outside of church,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HK" sz="4800" dirty="0">
                <a:ea typeface="華康儷中黑(P)" panose="020B0500000000000000" pitchFamily="34" charset="-120"/>
              </a:rPr>
              <a:t>you turn into a </a:t>
            </a:r>
            <a:r>
              <a:rPr lang="en-US" altLang="zh-HK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wolf</a:t>
            </a:r>
            <a:r>
              <a:rPr lang="en-US" altLang="zh-HK" sz="4800" dirty="0">
                <a:ea typeface="華康儷中黑(P)" panose="020B0500000000000000" pitchFamily="34" charset="-120"/>
              </a:rPr>
              <a:t>;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HK" sz="4800" dirty="0">
                <a:ea typeface="華康儷中黑(P)" panose="020B0500000000000000" pitchFamily="34" charset="-120"/>
              </a:rPr>
              <a:t>you worship me in words but </a:t>
            </a:r>
            <a:r>
              <a:rPr lang="en-US" altLang="zh-HK" sz="4800" dirty="0">
                <a:highlight>
                  <a:srgbClr val="FFFF00"/>
                </a:highlight>
                <a:ea typeface="華康儷中黑(P)" panose="020B0500000000000000" pitchFamily="34" charset="-120"/>
              </a:rPr>
              <a:t>your hearts are far from me.</a:t>
            </a:r>
            <a:r>
              <a:rPr lang="en-US" altLang="zh-HK" sz="4800" dirty="0">
                <a:ea typeface="華康儷中黑(P)" panose="020B0500000000000000" pitchFamily="34" charset="-12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70428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恭讀聖保祿宗徒致哥羅森人書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1:12-20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感謝天父，使我們有資格，在光明中，分享聖徒的福分，因為是他由黑暗的權勢下，救出了我們，並將我們移置在他愛子的國裡；我們且在他愛子內，得到了救贖，獲得了罪赦。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耶穌基督是不可見的天主的肖像，是一切受造物的首生者，因為在天上和地上的一切，可見的與不可見的，或是上座者，或是宰制者，或是率領者，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956549" y="6303889"/>
            <a:ext cx="755651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5496" y="44624"/>
            <a:ext cx="9144000" cy="6810214"/>
          </a:xfrm>
        </p:spPr>
        <p:txBody>
          <a:bodyPr/>
          <a:lstStyle/>
          <a:p>
            <a:pPr mar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或是掌權者，都是在他內受造的；一切都是藉著他，並且是為了他，而受造的。他在萬有之先就有，萬有都賴他而存在。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耶穌基督又是身體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教會的頭：他是元始，是死者中的首生者，為使他在萬有之上，獨佔首位，因為，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天主樂意叫整個的圓滿，居住在他內，並藉著他，使萬有，無論是地上的，是天上的，都與自己重歸於好，因著他十字架的血，立定了和平。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20:27-38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耶穌被釘在十字架上時，民眾站著觀望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首領們嗤笑耶穌，說：「別人，他救了；如果這人是天主的受傅者、被選者，就救他自己吧！」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兵士也戲弄耶穌，前來把醋遞給他，說：「如果你是猶太人的君王，就救你自己吧！」在他頭上，還有一塊用希臘文、拉丁文及希伯來文，寫的罪狀牌：「這是猶太人的君王。」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懸掛著的凶犯中，有一個侮辱耶穌說：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92674" y="6419963"/>
            <a:ext cx="1594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1/2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786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「你不是默西亞嗎？救救你自己和我們吧！」另一個凶犯，應聲責斥他說：「你既然受著同樣的刑罰，連天主你都不怕嗎？這刑罰對我們是理所當然的，因為我們所受的，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是罪有應得；但是，這個人，從未做過什麼不正當的事。」隨後說：「耶穌，當你來為王時，請你紀念我！」</a:t>
            </a: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耶穌給他說：「我實在告訴你：今天，你就要與我一同在樂園裡。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HK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446327" y="636351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70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基督普世君王節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誰是君王？</a:t>
            </a:r>
            <a:endParaRPr lang="en-US" altLang="zh-TW" sz="4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撒下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5:1-3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哥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1:12-20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23:35-43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4068423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F32E8EA4-E6AC-47AD-B8B3-8E7EA38A7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我們都是你的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骨肉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上主曾對你說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牧養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我的百姓以色列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作以色列的領袖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天主樂意叫整個的圓滿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居住在耶穌內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並藉著他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使萬有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都與自己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重歸於好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因著他十字架的血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立定了和平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我們是罪有應得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但這個人從未做過什麼不正當的事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隨後說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當你來為王時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請你紀念我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耶穌給他說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我實在告訴你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今天你就要與我一同在樂園裡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HK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79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>
            <a:extLst>
              <a:ext uri="{FF2B5EF4-FFF2-40B4-BE49-F238E27FC236}">
                <a16:creationId xmlns:a16="http://schemas.microsoft.com/office/drawing/2014/main" id="{F32E8EA4-E6AC-47AD-B8B3-8E7EA38A7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選民見達味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我們都是你的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骨肉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上主曾對你說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牧養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我的百姓以色列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作以色列的領袖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達味之國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天主之國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不是統治與被統治的上下關係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骨肉和親情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的關係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耶穌君王的統治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牧養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善牧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為羊捨命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排除牧童吃羊肉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穿羊皮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喝羊奶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而不顧羊群死活的可能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672849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23163</TotalTime>
  <Words>2006</Words>
  <Application>Microsoft Office PowerPoint</Application>
  <PresentationFormat>如螢幕大小 (4:3)</PresentationFormat>
  <Paragraphs>137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5" baseType="lpstr">
      <vt:lpstr>華康中黑體</vt:lpstr>
      <vt:lpstr>華康中黑體(P)</vt:lpstr>
      <vt:lpstr>華康正顏楷體W7</vt:lpstr>
      <vt:lpstr>華康粗黑體</vt:lpstr>
      <vt:lpstr>華康儷中黑</vt:lpstr>
      <vt:lpstr>華康儷中黑(P)</vt:lpstr>
      <vt:lpstr>新細明體</vt:lpstr>
      <vt:lpstr>Arial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1218</cp:revision>
  <dcterms:created xsi:type="dcterms:W3CDTF">2006-09-26T01:05:23Z</dcterms:created>
  <dcterms:modified xsi:type="dcterms:W3CDTF">2022-11-14T05:08:43Z</dcterms:modified>
</cp:coreProperties>
</file>